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1160125" cy="57594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and Régis" userId="3373566a082cdf28" providerId="LiveId" clId="{4474ECAF-4EF6-4AA0-8352-4DFF9B42E0E6}"/>
    <pc:docChg chg="custSel modSld">
      <pc:chgData name="Dunand Régis" userId="3373566a082cdf28" providerId="LiveId" clId="{4474ECAF-4EF6-4AA0-8352-4DFF9B42E0E6}" dt="2018-11-27T11:31:57.572" v="8" actId="14100"/>
      <pc:docMkLst>
        <pc:docMk/>
      </pc:docMkLst>
      <pc:sldChg chg="modSp">
        <pc:chgData name="Dunand Régis" userId="3373566a082cdf28" providerId="LiveId" clId="{4474ECAF-4EF6-4AA0-8352-4DFF9B42E0E6}" dt="2018-11-27T11:31:30.350" v="5" actId="14100"/>
        <pc:sldMkLst>
          <pc:docMk/>
          <pc:sldMk cId="0" sldId="262"/>
        </pc:sldMkLst>
        <pc:spChg chg="mod">
          <ac:chgData name="Dunand Régis" userId="3373566a082cdf28" providerId="LiveId" clId="{4474ECAF-4EF6-4AA0-8352-4DFF9B42E0E6}" dt="2018-11-27T11:31:07.784" v="1" actId="27636"/>
          <ac:spMkLst>
            <pc:docMk/>
            <pc:sldMk cId="0" sldId="262"/>
            <ac:spMk id="282" creationId="{00000000-0000-0000-0000-000000000000}"/>
          </ac:spMkLst>
        </pc:spChg>
        <pc:spChg chg="mod">
          <ac:chgData name="Dunand Régis" userId="3373566a082cdf28" providerId="LiveId" clId="{4474ECAF-4EF6-4AA0-8352-4DFF9B42E0E6}" dt="2018-11-27T11:31:13.348" v="2" actId="14100"/>
          <ac:spMkLst>
            <pc:docMk/>
            <pc:sldMk cId="0" sldId="262"/>
            <ac:spMk id="283" creationId="{00000000-0000-0000-0000-000000000000}"/>
          </ac:spMkLst>
        </pc:spChg>
        <pc:spChg chg="mod">
          <ac:chgData name="Dunand Régis" userId="3373566a082cdf28" providerId="LiveId" clId="{4474ECAF-4EF6-4AA0-8352-4DFF9B42E0E6}" dt="2018-11-27T11:31:20.847" v="4" actId="27636"/>
          <ac:spMkLst>
            <pc:docMk/>
            <pc:sldMk cId="0" sldId="262"/>
            <ac:spMk id="284" creationId="{00000000-0000-0000-0000-000000000000}"/>
          </ac:spMkLst>
        </pc:spChg>
        <pc:spChg chg="mod">
          <ac:chgData name="Dunand Régis" userId="3373566a082cdf28" providerId="LiveId" clId="{4474ECAF-4EF6-4AA0-8352-4DFF9B42E0E6}" dt="2018-11-27T11:31:30.350" v="5" actId="14100"/>
          <ac:spMkLst>
            <pc:docMk/>
            <pc:sldMk cId="0" sldId="262"/>
            <ac:spMk id="285" creationId="{00000000-0000-0000-0000-000000000000}"/>
          </ac:spMkLst>
        </pc:spChg>
      </pc:sldChg>
      <pc:sldChg chg="modSp">
        <pc:chgData name="Dunand Régis" userId="3373566a082cdf28" providerId="LiveId" clId="{4474ECAF-4EF6-4AA0-8352-4DFF9B42E0E6}" dt="2018-11-27T11:31:57.572" v="8" actId="14100"/>
        <pc:sldMkLst>
          <pc:docMk/>
          <pc:sldMk cId="0" sldId="264"/>
        </pc:sldMkLst>
        <pc:spChg chg="mod">
          <ac:chgData name="Dunand Régis" userId="3373566a082cdf28" providerId="LiveId" clId="{4474ECAF-4EF6-4AA0-8352-4DFF9B42E0E6}" dt="2018-11-27T11:31:54.151" v="7" actId="27636"/>
          <ac:spMkLst>
            <pc:docMk/>
            <pc:sldMk cId="0" sldId="264"/>
            <ac:spMk id="292" creationId="{00000000-0000-0000-0000-000000000000}"/>
          </ac:spMkLst>
        </pc:spChg>
        <pc:spChg chg="mod">
          <ac:chgData name="Dunand Régis" userId="3373566a082cdf28" providerId="LiveId" clId="{4474ECAF-4EF6-4AA0-8352-4DFF9B42E0E6}" dt="2018-11-27T11:31:57.572" v="8" actId="14100"/>
          <ac:spMkLst>
            <pc:docMk/>
            <pc:sldMk cId="0" sldId="264"/>
            <ac:spMk id="29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5556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9084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1992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65556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69084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ubTitle"/>
          </p:nvPr>
        </p:nvSpPr>
        <p:spPr>
          <a:xfrm>
            <a:off x="619920" y="-3926160"/>
            <a:ext cx="105120" cy="1151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subTitle"/>
          </p:nvPr>
        </p:nvSpPr>
        <p:spPr>
          <a:xfrm>
            <a:off x="619920" y="511920"/>
            <a:ext cx="7866720" cy="513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19920" y="-3926160"/>
            <a:ext cx="105120" cy="1151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5556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9084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61992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9" name="PlaceHolder 6"/>
          <p:cNvSpPr>
            <a:spLocks noGrp="1"/>
          </p:cNvSpPr>
          <p:nvPr>
            <p:ph type="body"/>
          </p:nvPr>
        </p:nvSpPr>
        <p:spPr>
          <a:xfrm>
            <a:off x="65556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0" name="PlaceHolder 7"/>
          <p:cNvSpPr>
            <a:spLocks noGrp="1"/>
          </p:cNvSpPr>
          <p:nvPr>
            <p:ph type="body"/>
          </p:nvPr>
        </p:nvSpPr>
        <p:spPr>
          <a:xfrm>
            <a:off x="69084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619920" y="-3926160"/>
            <a:ext cx="105120" cy="1151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619920" y="511920"/>
            <a:ext cx="7866720" cy="513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5556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9084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61992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9" name="PlaceHolder 6"/>
          <p:cNvSpPr>
            <a:spLocks noGrp="1"/>
          </p:cNvSpPr>
          <p:nvPr>
            <p:ph type="body"/>
          </p:nvPr>
        </p:nvSpPr>
        <p:spPr>
          <a:xfrm>
            <a:off x="65556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0" name="PlaceHolder 7"/>
          <p:cNvSpPr>
            <a:spLocks noGrp="1"/>
          </p:cNvSpPr>
          <p:nvPr>
            <p:ph type="body"/>
          </p:nvPr>
        </p:nvSpPr>
        <p:spPr>
          <a:xfrm>
            <a:off x="69084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subTitle"/>
          </p:nvPr>
        </p:nvSpPr>
        <p:spPr>
          <a:xfrm>
            <a:off x="619920" y="-3926160"/>
            <a:ext cx="105120" cy="1151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subTitle"/>
          </p:nvPr>
        </p:nvSpPr>
        <p:spPr>
          <a:xfrm>
            <a:off x="619920" y="511920"/>
            <a:ext cx="7866720" cy="513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3" name="PlaceHolder 5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65556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69084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61992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9" name="PlaceHolder 6"/>
          <p:cNvSpPr>
            <a:spLocks noGrp="1"/>
          </p:cNvSpPr>
          <p:nvPr>
            <p:ph type="body"/>
          </p:nvPr>
        </p:nvSpPr>
        <p:spPr>
          <a:xfrm>
            <a:off x="65556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0" name="PlaceHolder 7"/>
          <p:cNvSpPr>
            <a:spLocks noGrp="1"/>
          </p:cNvSpPr>
          <p:nvPr>
            <p:ph type="body"/>
          </p:nvPr>
        </p:nvSpPr>
        <p:spPr>
          <a:xfrm>
            <a:off x="69084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subTitle"/>
          </p:nvPr>
        </p:nvSpPr>
        <p:spPr>
          <a:xfrm>
            <a:off x="619920" y="-3926160"/>
            <a:ext cx="105120" cy="1151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ubTitle"/>
          </p:nvPr>
        </p:nvSpPr>
        <p:spPr>
          <a:xfrm>
            <a:off x="619920" y="511920"/>
            <a:ext cx="7866720" cy="513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4" name="PlaceHolder 5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619920" y="511920"/>
            <a:ext cx="7866720" cy="513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65556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690840" y="18144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 type="body"/>
          </p:nvPr>
        </p:nvSpPr>
        <p:spPr>
          <a:xfrm>
            <a:off x="61992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0" name="PlaceHolder 6"/>
          <p:cNvSpPr>
            <a:spLocks noGrp="1"/>
          </p:cNvSpPr>
          <p:nvPr>
            <p:ph type="body"/>
          </p:nvPr>
        </p:nvSpPr>
        <p:spPr>
          <a:xfrm>
            <a:off x="65556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1" name="PlaceHolder 7"/>
          <p:cNvSpPr>
            <a:spLocks noGrp="1"/>
          </p:cNvSpPr>
          <p:nvPr>
            <p:ph type="body"/>
          </p:nvPr>
        </p:nvSpPr>
        <p:spPr>
          <a:xfrm>
            <a:off x="690840" y="1834200"/>
            <a:ext cx="3348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73920" y="18342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19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73920" y="1814400"/>
            <a:ext cx="51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19920" y="1834200"/>
            <a:ext cx="105120" cy="1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"/>
          <p:cNvGrpSpPr/>
          <p:nvPr/>
        </p:nvGrpSpPr>
        <p:grpSpPr>
          <a:xfrm>
            <a:off x="0" y="-7200"/>
            <a:ext cx="11157480" cy="5766480"/>
            <a:chOff x="0" y="-7200"/>
            <a:chExt cx="11157480" cy="5766480"/>
          </a:xfrm>
        </p:grpSpPr>
        <p:sp>
          <p:nvSpPr>
            <p:cNvPr id="14" name="Line 2"/>
            <p:cNvSpPr/>
            <p:nvPr/>
          </p:nvSpPr>
          <p:spPr>
            <a:xfrm>
              <a:off x="8577720" y="0"/>
              <a:ext cx="1116000" cy="575928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6796800" y="3091680"/>
              <a:ext cx="4360320" cy="26676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404560" y="-7200"/>
              <a:ext cx="2750400" cy="57639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8790480" y="-7200"/>
              <a:ext cx="2367000" cy="57639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176320" y="2559600"/>
              <a:ext cx="2981160" cy="3197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8544600" y="-7200"/>
              <a:ext cx="2610360" cy="57639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9976320" y="-7200"/>
              <a:ext cx="1178280" cy="57639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013040" y="-7200"/>
              <a:ext cx="1141560" cy="57639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9493920" y="3015000"/>
              <a:ext cx="1660680" cy="2742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3370320"/>
              <a:ext cx="408240" cy="23864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558000" y="229680"/>
            <a:ext cx="10043640" cy="961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558000" y="1347480"/>
            <a:ext cx="10043640" cy="333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"/>
          <p:cNvGrpSpPr/>
          <p:nvPr/>
        </p:nvGrpSpPr>
        <p:grpSpPr>
          <a:xfrm>
            <a:off x="0" y="-7200"/>
            <a:ext cx="11157480" cy="5766480"/>
            <a:chOff x="0" y="-7200"/>
            <a:chExt cx="11157480" cy="5766480"/>
          </a:xfrm>
        </p:grpSpPr>
        <p:sp>
          <p:nvSpPr>
            <p:cNvPr id="50" name="Line 2"/>
            <p:cNvSpPr/>
            <p:nvPr/>
          </p:nvSpPr>
          <p:spPr>
            <a:xfrm>
              <a:off x="8577720" y="0"/>
              <a:ext cx="1116000" cy="575928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1" name="Line 3"/>
            <p:cNvSpPr/>
            <p:nvPr/>
          </p:nvSpPr>
          <p:spPr>
            <a:xfrm flipH="1">
              <a:off x="6796800" y="3091680"/>
              <a:ext cx="4360320" cy="26676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2" name="CustomShape 4"/>
            <p:cNvSpPr/>
            <p:nvPr/>
          </p:nvSpPr>
          <p:spPr>
            <a:xfrm>
              <a:off x="8404560" y="-7200"/>
              <a:ext cx="2750400" cy="57639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3" name="CustomShape 5"/>
            <p:cNvSpPr/>
            <p:nvPr/>
          </p:nvSpPr>
          <p:spPr>
            <a:xfrm>
              <a:off x="8790480" y="-7200"/>
              <a:ext cx="2367000" cy="57639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4" name="CustomShape 6"/>
            <p:cNvSpPr/>
            <p:nvPr/>
          </p:nvSpPr>
          <p:spPr>
            <a:xfrm>
              <a:off x="8176320" y="2559600"/>
              <a:ext cx="2981160" cy="3197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5" name="CustomShape 7"/>
            <p:cNvSpPr/>
            <p:nvPr/>
          </p:nvSpPr>
          <p:spPr>
            <a:xfrm>
              <a:off x="8544600" y="-7200"/>
              <a:ext cx="2610360" cy="57639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6" name="CustomShape 8"/>
            <p:cNvSpPr/>
            <p:nvPr/>
          </p:nvSpPr>
          <p:spPr>
            <a:xfrm>
              <a:off x="9976320" y="-7200"/>
              <a:ext cx="1178280" cy="57639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7" name="CustomShape 9"/>
            <p:cNvSpPr/>
            <p:nvPr/>
          </p:nvSpPr>
          <p:spPr>
            <a:xfrm>
              <a:off x="10013040" y="-7200"/>
              <a:ext cx="1141560" cy="57639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8" name="CustomShape 10"/>
            <p:cNvSpPr/>
            <p:nvPr/>
          </p:nvSpPr>
          <p:spPr>
            <a:xfrm>
              <a:off x="9493920" y="3015000"/>
              <a:ext cx="1660680" cy="2742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9" name="CustomShape 11"/>
            <p:cNvSpPr/>
            <p:nvPr/>
          </p:nvSpPr>
          <p:spPr>
            <a:xfrm>
              <a:off x="0" y="3370320"/>
              <a:ext cx="408240" cy="23864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60" name="PlaceHolder 12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61" name="PlaceHolder 13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62" name="PlaceHolder 14"/>
          <p:cNvSpPr>
            <a:spLocks noGrp="1"/>
          </p:cNvSpPr>
          <p:nvPr>
            <p:ph type="body"/>
          </p:nvPr>
        </p:nvSpPr>
        <p:spPr>
          <a:xfrm>
            <a:off x="731160" y="181440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63" name="PlaceHolder 15"/>
          <p:cNvSpPr>
            <a:spLocks noGrp="1"/>
          </p:cNvSpPr>
          <p:nvPr>
            <p:ph type="body"/>
          </p:nvPr>
        </p:nvSpPr>
        <p:spPr>
          <a:xfrm>
            <a:off x="619920" y="185616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64" name="PlaceHolder 16"/>
          <p:cNvSpPr>
            <a:spLocks noGrp="1"/>
          </p:cNvSpPr>
          <p:nvPr>
            <p:ph type="body"/>
          </p:nvPr>
        </p:nvSpPr>
        <p:spPr>
          <a:xfrm>
            <a:off x="731160" y="185616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"/>
          <p:cNvGrpSpPr/>
          <p:nvPr/>
        </p:nvGrpSpPr>
        <p:grpSpPr>
          <a:xfrm>
            <a:off x="0" y="-7200"/>
            <a:ext cx="11157480" cy="5766480"/>
            <a:chOff x="0" y="-7200"/>
            <a:chExt cx="11157480" cy="5766480"/>
          </a:xfrm>
        </p:grpSpPr>
        <p:sp>
          <p:nvSpPr>
            <p:cNvPr id="102" name="Line 2"/>
            <p:cNvSpPr/>
            <p:nvPr/>
          </p:nvSpPr>
          <p:spPr>
            <a:xfrm>
              <a:off x="8577720" y="0"/>
              <a:ext cx="1116000" cy="575928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3" name="Line 3"/>
            <p:cNvSpPr/>
            <p:nvPr/>
          </p:nvSpPr>
          <p:spPr>
            <a:xfrm flipH="1">
              <a:off x="6796800" y="3091680"/>
              <a:ext cx="4360320" cy="26676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4" name="CustomShape 4"/>
            <p:cNvSpPr/>
            <p:nvPr/>
          </p:nvSpPr>
          <p:spPr>
            <a:xfrm>
              <a:off x="8404560" y="-7200"/>
              <a:ext cx="2750400" cy="57639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5" name="CustomShape 5"/>
            <p:cNvSpPr/>
            <p:nvPr/>
          </p:nvSpPr>
          <p:spPr>
            <a:xfrm>
              <a:off x="8790480" y="-7200"/>
              <a:ext cx="2367000" cy="57639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6" name="CustomShape 6"/>
            <p:cNvSpPr/>
            <p:nvPr/>
          </p:nvSpPr>
          <p:spPr>
            <a:xfrm>
              <a:off x="8176320" y="2559600"/>
              <a:ext cx="2981160" cy="3197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7" name="CustomShape 7"/>
            <p:cNvSpPr/>
            <p:nvPr/>
          </p:nvSpPr>
          <p:spPr>
            <a:xfrm>
              <a:off x="8544600" y="-7200"/>
              <a:ext cx="2610360" cy="57639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8" name="CustomShape 8"/>
            <p:cNvSpPr/>
            <p:nvPr/>
          </p:nvSpPr>
          <p:spPr>
            <a:xfrm>
              <a:off x="9976320" y="-7200"/>
              <a:ext cx="1178280" cy="57639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9" name="CustomShape 9"/>
            <p:cNvSpPr/>
            <p:nvPr/>
          </p:nvSpPr>
          <p:spPr>
            <a:xfrm>
              <a:off x="10013040" y="-7200"/>
              <a:ext cx="1141560" cy="57639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0" name="CustomShape 10"/>
            <p:cNvSpPr/>
            <p:nvPr/>
          </p:nvSpPr>
          <p:spPr>
            <a:xfrm>
              <a:off x="9493920" y="3015000"/>
              <a:ext cx="1660680" cy="2742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1" name="CustomShape 11"/>
            <p:cNvSpPr/>
            <p:nvPr/>
          </p:nvSpPr>
          <p:spPr>
            <a:xfrm>
              <a:off x="0" y="3370320"/>
              <a:ext cx="408240" cy="23864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12" name="PlaceHolder 12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13" name="PlaceHolder 13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79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114" name="PlaceHolder 14"/>
          <p:cNvSpPr>
            <a:spLocks noGrp="1"/>
          </p:cNvSpPr>
          <p:nvPr>
            <p:ph type="body"/>
          </p:nvPr>
        </p:nvSpPr>
        <p:spPr>
          <a:xfrm>
            <a:off x="731160" y="1814400"/>
            <a:ext cx="105120" cy="79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roup 1"/>
          <p:cNvGrpSpPr/>
          <p:nvPr/>
        </p:nvGrpSpPr>
        <p:grpSpPr>
          <a:xfrm>
            <a:off x="0" y="-7200"/>
            <a:ext cx="11157480" cy="5766480"/>
            <a:chOff x="0" y="-7200"/>
            <a:chExt cx="11157480" cy="5766480"/>
          </a:xfrm>
        </p:grpSpPr>
        <p:sp>
          <p:nvSpPr>
            <p:cNvPr id="152" name="Line 2"/>
            <p:cNvSpPr/>
            <p:nvPr/>
          </p:nvSpPr>
          <p:spPr>
            <a:xfrm>
              <a:off x="8577720" y="0"/>
              <a:ext cx="1116000" cy="575928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3" name="Line 3"/>
            <p:cNvSpPr/>
            <p:nvPr/>
          </p:nvSpPr>
          <p:spPr>
            <a:xfrm flipH="1">
              <a:off x="6796800" y="3091680"/>
              <a:ext cx="4360320" cy="26676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4" name="CustomShape 4"/>
            <p:cNvSpPr/>
            <p:nvPr/>
          </p:nvSpPr>
          <p:spPr>
            <a:xfrm>
              <a:off x="8404560" y="-7200"/>
              <a:ext cx="2750400" cy="57639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5" name="CustomShape 5"/>
            <p:cNvSpPr/>
            <p:nvPr/>
          </p:nvSpPr>
          <p:spPr>
            <a:xfrm>
              <a:off x="8790480" y="-7200"/>
              <a:ext cx="2367000" cy="57639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6" name="CustomShape 6"/>
            <p:cNvSpPr/>
            <p:nvPr/>
          </p:nvSpPr>
          <p:spPr>
            <a:xfrm>
              <a:off x="8176320" y="2559600"/>
              <a:ext cx="2981160" cy="3197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7" name="CustomShape 7"/>
            <p:cNvSpPr/>
            <p:nvPr/>
          </p:nvSpPr>
          <p:spPr>
            <a:xfrm>
              <a:off x="8544600" y="-7200"/>
              <a:ext cx="2610360" cy="57639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8" name="CustomShape 8"/>
            <p:cNvSpPr/>
            <p:nvPr/>
          </p:nvSpPr>
          <p:spPr>
            <a:xfrm>
              <a:off x="9976320" y="-7200"/>
              <a:ext cx="1178280" cy="57639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9" name="CustomShape 9"/>
            <p:cNvSpPr/>
            <p:nvPr/>
          </p:nvSpPr>
          <p:spPr>
            <a:xfrm>
              <a:off x="10013040" y="-7200"/>
              <a:ext cx="1141560" cy="57639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0" name="CustomShape 10"/>
            <p:cNvSpPr/>
            <p:nvPr/>
          </p:nvSpPr>
          <p:spPr>
            <a:xfrm>
              <a:off x="9493920" y="3015000"/>
              <a:ext cx="1660680" cy="2742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1" name="CustomShape 11"/>
            <p:cNvSpPr/>
            <p:nvPr/>
          </p:nvSpPr>
          <p:spPr>
            <a:xfrm>
              <a:off x="0" y="3370320"/>
              <a:ext cx="408240" cy="23864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62" name="PlaceHolder 12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63" name="PlaceHolder 13"/>
          <p:cNvSpPr>
            <a:spLocks noGrp="1"/>
          </p:cNvSpPr>
          <p:nvPr>
            <p:ph type="body"/>
          </p:nvPr>
        </p:nvSpPr>
        <p:spPr>
          <a:xfrm>
            <a:off x="619920" y="1814400"/>
            <a:ext cx="21636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164" name="PlaceHolder 14"/>
          <p:cNvSpPr>
            <a:spLocks noGrp="1"/>
          </p:cNvSpPr>
          <p:nvPr>
            <p:ph type="body"/>
          </p:nvPr>
        </p:nvSpPr>
        <p:spPr>
          <a:xfrm>
            <a:off x="619920" y="1856160"/>
            <a:ext cx="21636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roup 1"/>
          <p:cNvGrpSpPr/>
          <p:nvPr/>
        </p:nvGrpSpPr>
        <p:grpSpPr>
          <a:xfrm>
            <a:off x="0" y="-7200"/>
            <a:ext cx="11157480" cy="5766480"/>
            <a:chOff x="0" y="-7200"/>
            <a:chExt cx="11157480" cy="5766480"/>
          </a:xfrm>
        </p:grpSpPr>
        <p:sp>
          <p:nvSpPr>
            <p:cNvPr id="202" name="Line 2"/>
            <p:cNvSpPr/>
            <p:nvPr/>
          </p:nvSpPr>
          <p:spPr>
            <a:xfrm>
              <a:off x="8577720" y="0"/>
              <a:ext cx="1116000" cy="575928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03" name="Line 3"/>
            <p:cNvSpPr/>
            <p:nvPr/>
          </p:nvSpPr>
          <p:spPr>
            <a:xfrm flipH="1">
              <a:off x="6796800" y="3091680"/>
              <a:ext cx="4360320" cy="26676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04" name="CustomShape 4"/>
            <p:cNvSpPr/>
            <p:nvPr/>
          </p:nvSpPr>
          <p:spPr>
            <a:xfrm>
              <a:off x="8404560" y="-7200"/>
              <a:ext cx="2750400" cy="57639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5" name="CustomShape 5"/>
            <p:cNvSpPr/>
            <p:nvPr/>
          </p:nvSpPr>
          <p:spPr>
            <a:xfrm>
              <a:off x="8790480" y="-7200"/>
              <a:ext cx="2367000" cy="57639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6" name="CustomShape 6"/>
            <p:cNvSpPr/>
            <p:nvPr/>
          </p:nvSpPr>
          <p:spPr>
            <a:xfrm>
              <a:off x="8176320" y="2559600"/>
              <a:ext cx="2981160" cy="3197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7" name="CustomShape 7"/>
            <p:cNvSpPr/>
            <p:nvPr/>
          </p:nvSpPr>
          <p:spPr>
            <a:xfrm>
              <a:off x="8544600" y="-7200"/>
              <a:ext cx="2610360" cy="57639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8" name="CustomShape 8"/>
            <p:cNvSpPr/>
            <p:nvPr/>
          </p:nvSpPr>
          <p:spPr>
            <a:xfrm>
              <a:off x="9976320" y="-7200"/>
              <a:ext cx="1178280" cy="57639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9" name="CustomShape 9"/>
            <p:cNvSpPr/>
            <p:nvPr/>
          </p:nvSpPr>
          <p:spPr>
            <a:xfrm>
              <a:off x="10013040" y="-7200"/>
              <a:ext cx="1141560" cy="57639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0" name="CustomShape 10"/>
            <p:cNvSpPr/>
            <p:nvPr/>
          </p:nvSpPr>
          <p:spPr>
            <a:xfrm>
              <a:off x="9493920" y="3015000"/>
              <a:ext cx="1660680" cy="2742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1" name="CustomShape 11"/>
            <p:cNvSpPr/>
            <p:nvPr/>
          </p:nvSpPr>
          <p:spPr>
            <a:xfrm>
              <a:off x="0" y="3370320"/>
              <a:ext cx="408240" cy="23864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12" name="PlaceHolder 12"/>
          <p:cNvSpPr>
            <a:spLocks noGrp="1"/>
          </p:cNvSpPr>
          <p:nvPr>
            <p:ph type="title"/>
          </p:nvPr>
        </p:nvSpPr>
        <p:spPr>
          <a:xfrm>
            <a:off x="619920" y="511920"/>
            <a:ext cx="7866720" cy="1106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213" name="PlaceHolder 13"/>
          <p:cNvSpPr>
            <a:spLocks noGrp="1"/>
          </p:cNvSpPr>
          <p:nvPr>
            <p:ph type="body"/>
          </p:nvPr>
        </p:nvSpPr>
        <p:spPr>
          <a:xfrm>
            <a:off x="619920" y="181440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214" name="PlaceHolder 14"/>
          <p:cNvSpPr>
            <a:spLocks noGrp="1"/>
          </p:cNvSpPr>
          <p:nvPr>
            <p:ph type="body"/>
          </p:nvPr>
        </p:nvSpPr>
        <p:spPr>
          <a:xfrm>
            <a:off x="731160" y="1814400"/>
            <a:ext cx="10512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215" name="PlaceHolder 15"/>
          <p:cNvSpPr>
            <a:spLocks noGrp="1"/>
          </p:cNvSpPr>
          <p:nvPr>
            <p:ph type="body"/>
          </p:nvPr>
        </p:nvSpPr>
        <p:spPr>
          <a:xfrm>
            <a:off x="619920" y="1856160"/>
            <a:ext cx="216360" cy="37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il.fr/sites/default/files/atoms/files/registre_rgpd_basique.pdf" TargetMode="External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i.gouv.fr/guide/guide-des-bonnes-pratiques-de-linformatique/" TargetMode="External"/><Relationship Id="rId2" Type="http://schemas.openxmlformats.org/officeDocument/2006/relationships/hyperlink" Target="https://www.cnil.fr/fr/rgpd-par-ou-commencer" TargetMode="Externa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s://www.cnil.fr/fr/reglement-europeen/lignes-directrices" TargetMode="External"/><Relationship Id="rId4" Type="http://schemas.openxmlformats.org/officeDocument/2006/relationships/hyperlink" Target="https://www.ssi.gouv.fr/guide/guide-dhygiene-informatiqu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monde.fr/pixels/article/2017/10/20/izly-l-appli-du-cnous-qui-geolocalise-des-etudiants-et-renseigne-des-societes-publicitaires_5203902_4408996.html" TargetMode="External"/><Relationship Id="rId2" Type="http://schemas.openxmlformats.org/officeDocument/2006/relationships/hyperlink" Target="https://reports.exodus-privacy.eu.org/reports/40498/" TargetMode="Externa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s://www.nextinpact.com/news/106880-la-cnil-reexplique-consentement-libre-et-explicite-dans-deux-mises-en-demeure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il.fr/sites/default/files/atoms/files/ldconsentement_wp259_rev_0.1_fr.pdf" TargetMode="Externa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1877760" y="548640"/>
            <a:ext cx="7002360" cy="134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3359" b="1" strike="noStrike" spc="-1">
                <a:solidFill>
                  <a:srgbClr val="002060"/>
                </a:solidFill>
                <a:latin typeface="Trebuchet MS"/>
                <a:ea typeface="DejaVu Sans"/>
              </a:rPr>
              <a:t>Les Formations </a:t>
            </a:r>
            <a:br/>
            <a:r>
              <a:rPr lang="fr-FR" sz="3359" b="1" strike="noStrike" spc="-1">
                <a:solidFill>
                  <a:srgbClr val="002060"/>
                </a:solidFill>
                <a:latin typeface="Trebuchet MS"/>
                <a:ea typeface="DejaVu Sans"/>
              </a:rPr>
              <a:t>du CROS</a:t>
            </a:r>
            <a:br/>
            <a:endParaRPr lang="fr-FR" sz="3359" b="0" strike="noStrike" spc="-1">
              <a:latin typeface="Arial"/>
            </a:endParaRPr>
          </a:p>
        </p:txBody>
      </p:sp>
      <p:pic>
        <p:nvPicPr>
          <p:cNvPr id="253" name="Image 4"/>
          <p:cNvPicPr/>
          <p:nvPr/>
        </p:nvPicPr>
        <p:blipFill>
          <a:blip r:embed="rId2"/>
          <a:stretch/>
        </p:blipFill>
        <p:spPr>
          <a:xfrm>
            <a:off x="9448560" y="216000"/>
            <a:ext cx="1277280" cy="1277280"/>
          </a:xfrm>
          <a:prstGeom prst="rect">
            <a:avLst/>
          </a:prstGeom>
          <a:ln>
            <a:noFill/>
          </a:ln>
        </p:spPr>
      </p:pic>
      <p:grpSp>
        <p:nvGrpSpPr>
          <p:cNvPr id="254" name="Group 2"/>
          <p:cNvGrpSpPr/>
          <p:nvPr/>
        </p:nvGrpSpPr>
        <p:grpSpPr>
          <a:xfrm>
            <a:off x="0" y="0"/>
            <a:ext cx="1720440" cy="5756760"/>
            <a:chOff x="0" y="0"/>
            <a:chExt cx="1720440" cy="5756760"/>
          </a:xfrm>
        </p:grpSpPr>
        <p:pic>
          <p:nvPicPr>
            <p:cNvPr id="255" name="Imag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720440" cy="5756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6" name="Image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212400" y="4492800"/>
              <a:ext cx="1295640" cy="10274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57" name="CustomShape 3"/>
          <p:cNvSpPr/>
          <p:nvPr/>
        </p:nvSpPr>
        <p:spPr>
          <a:xfrm>
            <a:off x="2407680" y="5387400"/>
            <a:ext cx="6570360" cy="27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 b="1" strike="noStrike" spc="-1">
                <a:solidFill>
                  <a:srgbClr val="174161"/>
                </a:solidFill>
                <a:latin typeface="Neo Sans Std"/>
                <a:ea typeface="DejaVu Sans"/>
              </a:rPr>
              <a:t>22 novembre 2018 – St Julien de Concelles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258" name="CustomShape 4"/>
          <p:cNvSpPr/>
          <p:nvPr/>
        </p:nvSpPr>
        <p:spPr>
          <a:xfrm>
            <a:off x="3150000" y="2553120"/>
            <a:ext cx="5271840" cy="54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Petite introduction au RGPD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259" name="Image 25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272000" y="3600000"/>
            <a:ext cx="1725840" cy="1041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Me mettre en conformité – le registre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97" name="CustomShape 2"/>
          <p:cNvSpPr/>
          <p:nvPr/>
        </p:nvSpPr>
        <p:spPr>
          <a:xfrm>
            <a:off x="619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Le point de départ du processus de mise en conformité est le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registre des activités de traitement ; c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elui-ci est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obligatoire pour toutes les structures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, même si celles de moins de 250 salarié-e-s ont des obligations allégées 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98" name="CustomShape 3"/>
          <p:cNvSpPr/>
          <p:nvPr/>
        </p:nvSpPr>
        <p:spPr>
          <a:xfrm>
            <a:off x="4651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Le registre doit être écrit, le format est libre, mais </a:t>
            </a:r>
            <a:r>
              <a:rPr lang="fr-FR" sz="1510" b="0" u="sng" strike="noStrike" spc="-1">
                <a:solidFill>
                  <a:srgbClr val="3FCDE7"/>
                </a:solidFill>
                <a:uFillTx/>
                <a:latin typeface="Trebuchet MS"/>
                <a:ea typeface="Noto Sans CJK SC Regular"/>
                <a:hlinkClick r:id="rId2"/>
              </a:rPr>
              <a:t>la CNIL fournit un modèle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; ce modèle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détaille l’ensemble des données nécessaires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 pour ne rien oublier.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99" name="CustomShape 4"/>
          <p:cNvSpPr/>
          <p:nvPr/>
        </p:nvSpPr>
        <p:spPr>
          <a:xfrm>
            <a:off x="619920" y="3516480"/>
            <a:ext cx="786672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Pour constituer le registre, il faut identifier toutes les activités de traitement des données personnelles qui ont lieu dans la structure, et répondre, pour chacune des activités identifiées, aux questions :</a:t>
            </a:r>
            <a:endParaRPr lang="fr-FR" sz="151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 </a:t>
            </a:r>
            <a:endParaRPr lang="fr-FR" sz="151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Noto Sans CJK SC Regular"/>
              </a:rPr>
              <a:t>Quoi ? Pour quelle finalité ? Qui a accès ?  Pour quelle durée les données sont-elles stockées ? Où sont stockées les données et avec quel degré de sécurité ?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Me mettre en conformité – faire le ménage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301" name="CustomShape 2"/>
          <p:cNvSpPr/>
          <p:nvPr/>
        </p:nvSpPr>
        <p:spPr>
          <a:xfrm>
            <a:off x="619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Établir le registre est l’occasion de vérifier que vous ne collectez pas de données inutiles.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Est-ce que chaque information que vous collectez est réellement nécessaire ?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4651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De la même manière,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est-ce que l’accès aux données est aussi restreint que possible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 ? La question des pratiques de sécurité se pose à ce stade (politique de mots de passe, sécurisation des postes, …). 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303" name="CustomShape 4"/>
          <p:cNvSpPr/>
          <p:nvPr/>
        </p:nvSpPr>
        <p:spPr>
          <a:xfrm>
            <a:off x="619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Pour finir,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assurez-vous que vous supprimez les données dès qu’elles ne sont plus nécessaires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. Idéalement, cette suppression se fait de manière automatique.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304" name="CustomShape 5"/>
          <p:cNvSpPr/>
          <p:nvPr/>
        </p:nvSpPr>
        <p:spPr>
          <a:xfrm>
            <a:off x="4651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Moins vous stockerez de données, moins vous aurez à assumer de responsabilités et de contraintes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donc cette étape peut simplifier beaucoup de problématiques sur le long terme.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Me mettre en conformité – informations et modalités d’exercice des droits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619920" y="1814400"/>
            <a:ext cx="3837600" cy="32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Les personnes dont vous collectez les données personnelles doivent être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informées sur chaque support de collecte de données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 d’un ensemble d’éléments :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pourquoi ces données sont collectées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le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fondement juridique de la collecte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qui a accès à ces données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(avec une attention particulière à une sous-traitance éventuelle),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durée de conservation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modalité d’exercice des droits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correspondant à ces données</a:t>
            </a:r>
            <a:endParaRPr lang="fr-FR" sz="151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1510" b="0" strike="noStrike" spc="-1">
              <a:latin typeface="Arial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4651920" y="1814400"/>
            <a:ext cx="3837600" cy="32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Afin que l’exercice des droits attachés aux données personnelles soit effectif, il est nécessaire de formaliser un </a:t>
            </a:r>
            <a:r>
              <a:rPr lang="fr-FR" sz="1510" b="0" i="1" strike="noStrike" spc="-1">
                <a:solidFill>
                  <a:srgbClr val="404040"/>
                </a:solidFill>
                <a:latin typeface="Trebuchet MS"/>
                <a:ea typeface="DejaVu Sans"/>
              </a:rPr>
              <a:t>process 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interne d’exercice de ces droits :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Qui en a la responsabilité au sein de la structure ?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Comment les personnes concernées peuvent contacter ce ou cette responsable ? De quelle manière un traitement rapide est-il garanti ?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Me mettre en conformité – sous-traitance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309" name="CustomShape 2"/>
          <p:cNvSpPr/>
          <p:nvPr/>
        </p:nvSpPr>
        <p:spPr>
          <a:xfrm>
            <a:off x="619920" y="1814400"/>
            <a:ext cx="3837600" cy="32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Dans beaucoup de structures associatives, la gestion des données est externalisée et sous-traitée à un prestataire externe ; ce prestataire est lui-même susceptible de sous-traiter à son tour certains aspects de sa prestation.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Il est nécessaire de  s’assurer que cette chaîne de sous-traitance est conforme au RGPD.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310" name="CustomShape 3"/>
          <p:cNvSpPr/>
          <p:nvPr/>
        </p:nvSpPr>
        <p:spPr>
          <a:xfrm>
            <a:off x="4651920" y="1814400"/>
            <a:ext cx="3837600" cy="32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Pour guider la décision,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si un prestataire n’affiche aucune politique claire de protection de la vie privée, il vaut mieux s’en méfier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. De la même manière,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les différents services gratuits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(offerts par exemple par Google)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n’offrent aucune garantie de confidentialité des données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leur business model étant en général fondé sur la commercialisation de ces mêmes données. 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Me mettre en conformité – pas de panique !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312" name="CustomShape 2"/>
          <p:cNvSpPr/>
          <p:nvPr/>
        </p:nvSpPr>
        <p:spPr>
          <a:xfrm>
            <a:off x="619920" y="1814400"/>
            <a:ext cx="3837600" cy="32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Le RGPD est nouveau, mais la CNIL, qui est chargée de son application, ne l’est pas. Depuis sa création, elle a toujours montré une compréhension certaine à l’égard des associations, et une volonté claire de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laisser aux structures le temps de se mettre en conformité en cas d’erreur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. 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4651920" y="1814400"/>
            <a:ext cx="3837600" cy="32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Beaucoup de ressources pédagogiques de qualité sont disponibles concernant le RGPD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. Par ailleurs, beaucoup de structures se posant les mêmes questions, la mutualisation des ressources devrait se développer rapidement.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Ressources en ligne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315" name="CustomShape 2"/>
          <p:cNvSpPr/>
          <p:nvPr/>
        </p:nvSpPr>
        <p:spPr>
          <a:xfrm>
            <a:off x="619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L’excellente page </a:t>
            </a:r>
            <a:r>
              <a:rPr lang="fr-FR" sz="1510" b="0" i="1" u="sng" strike="noStrike" spc="-1">
                <a:solidFill>
                  <a:srgbClr val="3FCDE7"/>
                </a:solidFill>
                <a:uFillTx/>
                <a:latin typeface="Trebuchet MS"/>
                <a:ea typeface="DejaVu Sans"/>
                <a:hlinkClick r:id="rId2"/>
              </a:rPr>
              <a:t>RGPD : par où commencer ?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de la CNIL décrit de manière claire et accessible le processus de mise en conformité, avec des références vers des fiches thématiques si nécessaire. 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316" name="CustomShape 3"/>
          <p:cNvSpPr/>
          <p:nvPr/>
        </p:nvSpPr>
        <p:spPr>
          <a:xfrm>
            <a:off x="4651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CustomShape 4"/>
          <p:cNvSpPr/>
          <p:nvPr/>
        </p:nvSpPr>
        <p:spPr>
          <a:xfrm>
            <a:off x="619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Sur la question des pratiques de sécurité en général :</a:t>
            </a:r>
            <a:endParaRPr lang="fr-FR" sz="1510" b="0" strike="noStrike" spc="-1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i="1" u="sng" strike="noStrike" spc="-1">
                <a:solidFill>
                  <a:srgbClr val="3FCDE7"/>
                </a:solidFill>
                <a:uFillTx/>
                <a:latin typeface="Trebuchet MS"/>
                <a:ea typeface="DejaVu Sans"/>
                <a:hlinkClick r:id="rId3"/>
              </a:rPr>
              <a:t>Guide des bonnes pratiques de l’informatique</a:t>
            </a:r>
            <a:endParaRPr lang="fr-FR" sz="1510" b="0" strike="noStrike" spc="-1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i="1" u="sng" strike="noStrike" spc="-1">
                <a:solidFill>
                  <a:srgbClr val="3FCDE7"/>
                </a:solidFill>
                <a:uFillTx/>
                <a:latin typeface="Trebuchet MS"/>
                <a:ea typeface="DejaVu Sans"/>
                <a:hlinkClick r:id="rId4"/>
              </a:rPr>
              <a:t>Guide d’hygiène informatique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318" name="CustomShape 5"/>
          <p:cNvSpPr/>
          <p:nvPr/>
        </p:nvSpPr>
        <p:spPr>
          <a:xfrm>
            <a:off x="4651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Pour des éléments juridiques précis sur les différents éléments du RGPD :</a:t>
            </a:r>
            <a:endParaRPr lang="fr-FR" sz="1510" b="0" strike="noStrike" spc="-1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fr-FR" sz="1510" b="0" i="1" u="sng" strike="noStrike" spc="-1">
                <a:solidFill>
                  <a:srgbClr val="3FCDE7"/>
                </a:solidFill>
                <a:uFillTx/>
                <a:latin typeface="Trebuchet MS"/>
                <a:ea typeface="DejaVu Sans"/>
                <a:hlinkClick r:id="rId5"/>
              </a:rPr>
              <a:t>Lignes directrices des CNIL d’Europe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Le</a:t>
            </a:r>
            <a:r>
              <a:rPr lang="fr-FR" sz="18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fr-FR" sz="18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RGPD : « </a:t>
            </a:r>
            <a:r>
              <a:rPr lang="fr-FR" sz="1800" b="0" i="1" strike="noStrike" spc="-1">
                <a:solidFill>
                  <a:srgbClr val="000000"/>
                </a:solidFill>
                <a:latin typeface="Trebuchet MS"/>
                <a:ea typeface="DejaVu Sans"/>
              </a:rPr>
              <a:t>Règlement Général sur la Protection des Données</a:t>
            </a:r>
            <a:r>
              <a:rPr lang="fr-FR" sz="18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 »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619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Définitivement adopté le 14 avril 2016 après quatre ans d’élaboration au parlement et à la commission européenne, notamment à l’initiative de parlementaires allemands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4651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Entré en vigueur dans toute l’Europe le 25 mai 2018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19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C’est un Règlement, et pas une Directive, donc il s’applique directement, sans nécessité de passer par les parlements nationaux  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4651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Renforce et modernise une première directive européenne datant de 1995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Quel contexte donne naissance au RGPD ?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619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En mai 2013, Edward Snowden révèle la coopération des grandes entreprises américaines a un programme massif de collecte de données personnelles par le gouvernement américain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4651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Des fuites massives de données privées (plusieurs dizaines de millions de personnes concernées à chaque fois): Sony, Netflix, eBay, ... 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68" name="CustomShape 4"/>
          <p:cNvSpPr/>
          <p:nvPr/>
        </p:nvSpPr>
        <p:spPr>
          <a:xfrm>
            <a:off x="619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L’explosion des </a:t>
            </a:r>
            <a:r>
              <a:rPr lang="fr-FR" sz="1510" b="0" i="1" strike="noStrike" spc="-1">
                <a:solidFill>
                  <a:srgbClr val="404040"/>
                </a:solidFill>
                <a:latin typeface="Trebuchet MS"/>
                <a:ea typeface="DejaVu Sans"/>
              </a:rPr>
              <a:t>mouchards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numériques sur les sites internes et dans les applications 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69" name="CustomShape 5"/>
          <p:cNvSpPr/>
          <p:nvPr/>
        </p:nvSpPr>
        <p:spPr>
          <a:xfrm>
            <a:off x="4651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Très peu de pouvoir de sanction des différentes autorités nationales de protections des données (la CNIL en France) face à ces dérives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Les mouchards numériques, plusieurs exemples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71" name="CustomShape 2"/>
          <p:cNvSpPr/>
          <p:nvPr/>
        </p:nvSpPr>
        <p:spPr>
          <a:xfrm>
            <a:off x="619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L’application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Météo France 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envoie des données d’usage à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16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entreprises différentes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(dont Facebook, Amazon, Google et Twitter)</a:t>
            </a:r>
            <a:endParaRPr lang="fr-FR" sz="1510" b="0" strike="noStrike" spc="-1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u="sng" strike="noStrike" spc="-1">
                <a:solidFill>
                  <a:srgbClr val="3FCDE7"/>
                </a:solidFill>
                <a:uFillTx/>
                <a:latin typeface="Trebuchet MS"/>
                <a:ea typeface="DejaVu Sans"/>
                <a:hlinkClick r:id="rId2"/>
              </a:rPr>
              <a:t>https://reports.exodus-privacy.eu.org/reports/40498/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72" name="CustomShape 3"/>
          <p:cNvSpPr/>
          <p:nvPr/>
        </p:nvSpPr>
        <p:spPr>
          <a:xfrm>
            <a:off x="4651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Pour le site interne de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Libération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c’est une quinzaine de compagnies différentes (dont à nouveau Facebook et Google) qui peuvent nous pister à travers le site 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73" name="CustomShape 4"/>
          <p:cNvSpPr/>
          <p:nvPr/>
        </p:nvSpPr>
        <p:spPr>
          <a:xfrm>
            <a:off x="619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L’application de paiement des RU envoyait la localisation de millions d’étudiant-e-s à une entreprise privée : </a:t>
            </a:r>
            <a:r>
              <a:rPr lang="fr-FR" sz="1510" b="0" u="sng" strike="noStrike" spc="-1">
                <a:solidFill>
                  <a:srgbClr val="3FCDE7"/>
                </a:solidFill>
                <a:uFillTx/>
                <a:latin typeface="Trebuchet MS"/>
                <a:ea typeface="DejaVu Sans"/>
                <a:hlinkClick r:id="rId3"/>
              </a:rPr>
              <a:t>https://www.lemonde.fr/pixels/article/2017/10/20/izly-l-appli-du-cnous-qui-geolocalise-des-etudiants-et-renseigne-des-societes-publicitaires_5203902_4408996.html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74" name="CustomShape 5"/>
          <p:cNvSpPr/>
          <p:nvPr/>
        </p:nvSpPr>
        <p:spPr>
          <a:xfrm>
            <a:off x="4651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Deux entreprises condamnées par la CNIL pour avoir pisté des clients dans des magasins par leur téléphone : </a:t>
            </a:r>
            <a:r>
              <a:rPr lang="fr-FR" sz="1510" b="0" u="sng" strike="noStrike" spc="-1">
                <a:solidFill>
                  <a:srgbClr val="3FCDE7"/>
                </a:solidFill>
                <a:uFillTx/>
                <a:latin typeface="Trebuchet MS"/>
                <a:ea typeface="DejaVu Sans"/>
                <a:hlinkClick r:id="rId4"/>
              </a:rPr>
              <a:t>https://www.nextinpact.com/news/106880-la-cnil-reexplique-consentement-libre-et-explicite-dans-deux-mises-en-demeure.htm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Les grands principes du règlement – champ d’application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619920" y="1814400"/>
            <a:ext cx="3837600" cy="32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Le RGPD s’applique à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toutes les structures, européennes ou non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dès lors qu’elles ont une «</a:t>
            </a:r>
            <a:r>
              <a:rPr lang="fr-FR" sz="1510" b="0" i="1" strike="noStrike" spc="-1">
                <a:solidFill>
                  <a:srgbClr val="404040"/>
                </a:solidFill>
                <a:latin typeface="Trebuchet MS"/>
                <a:ea typeface="DejaVu Sans"/>
              </a:rPr>
              <a:t>emprise 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» en Europe (publicité spécifique, monnaie, langue utilisée, …) ; par contre,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il ne s’applique pas aux autorités publiques</a:t>
            </a:r>
            <a:endParaRPr lang="fr-FR" sz="151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1510" b="0" strike="noStrike" spc="-1">
              <a:latin typeface="Arial"/>
            </a:endParaRPr>
          </a:p>
        </p:txBody>
      </p:sp>
      <p:sp>
        <p:nvSpPr>
          <p:cNvPr id="277" name="CustomShape 3"/>
          <p:cNvSpPr/>
          <p:nvPr/>
        </p:nvSpPr>
        <p:spPr>
          <a:xfrm>
            <a:off x="4651920" y="1814400"/>
            <a:ext cx="3837600" cy="32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Le RGPD concerne « </a:t>
            </a:r>
            <a:r>
              <a:rPr lang="fr-FR" sz="1510" b="1" i="1" strike="noStrike" spc="-1">
                <a:solidFill>
                  <a:srgbClr val="404040"/>
                </a:solidFill>
                <a:latin typeface="Trebuchet MS"/>
                <a:ea typeface="DejaVu Sans"/>
              </a:rPr>
              <a:t>toute information se rapportant à une personne physique qui peut être identifiée directement ou indirectement</a:t>
            </a:r>
            <a:r>
              <a:rPr lang="fr-FR" sz="1510" b="0" i="1" strike="noStrike" spc="-1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» (si on peut identifier en combinant des sources différentes, ça s’applique)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Les grands principes du règlement - principes du traitement des données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619920" y="1814400"/>
            <a:ext cx="786672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La collecte des données personnelles (dont on a vu précédemment la définition) doit respecter huit grands principes :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licéité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loyauté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transparence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finalités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limitées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données minimisées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exactes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dont la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conservation 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est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 réduite dans le temps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avec respect de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l’intégrité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des données et de leur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confidentialité</a:t>
            </a:r>
            <a:endParaRPr lang="fr-FR" sz="151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1510" b="0" strike="noStrike" spc="-1">
              <a:latin typeface="Arial"/>
            </a:endParaRPr>
          </a:p>
        </p:txBody>
      </p:sp>
      <p:sp>
        <p:nvSpPr>
          <p:cNvPr id="280" name="CustomShape 3"/>
          <p:cNvSpPr/>
          <p:nvPr/>
        </p:nvSpPr>
        <p:spPr>
          <a:xfrm>
            <a:off x="619920" y="3516480"/>
            <a:ext cx="786672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Pour qu’un traitement soit licite, il faut soit s’appuyer sur le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consentement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soit donné, soit que le traitement soit nécessaire : à l’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exécution d’un contrat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au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respect d’une obligation légale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, à la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sauvegarde des intérêts vitaux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de la personnes concernée ou d’une autre, aux fins des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intérêts légitimes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de la personne qui collecte (jurisprudence sur le sujet à venir, mais la CNIL a déjà indiqué que la publicité n’est pas un intérêt légitime)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Les grands principes du règlement - le consentement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619920" y="1671403"/>
            <a:ext cx="3837600" cy="1694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Le RGPD est particulièrement clair sur le consentement, celui-ci doit être exprimé : « </a:t>
            </a:r>
            <a:r>
              <a:rPr lang="fr-FR" sz="1510" b="0" i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de façon </a:t>
            </a:r>
            <a:r>
              <a:rPr lang="fr-FR" sz="1510" b="1" i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libre, spécifique, éclairée et univoque</a:t>
            </a: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» ; pas de consentement par défaut, pas de case cochée par défaut à décocher, pas de bouton caché au milieu d’une quantité de texte, ...</a:t>
            </a:r>
            <a:endParaRPr lang="fr-FR" sz="1510" b="0" strike="noStrike" spc="-1" dirty="0">
              <a:latin typeface="Arial"/>
            </a:endParaRPr>
          </a:p>
        </p:txBody>
      </p:sp>
      <p:sp>
        <p:nvSpPr>
          <p:cNvPr id="283" name="CustomShape 3"/>
          <p:cNvSpPr/>
          <p:nvPr/>
        </p:nvSpPr>
        <p:spPr>
          <a:xfrm>
            <a:off x="4651920" y="1671403"/>
            <a:ext cx="3837600" cy="1694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Les mineurs ne peuvent consentir à une collecte de données qu’à partir de 16 ans, sinon il faut vérifier aller («</a:t>
            </a:r>
            <a:r>
              <a:rPr lang="fr-FR" sz="1510" b="0" i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 raisonnablement </a:t>
            </a: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») vérifier l’accord du ou de la titulaire de la responsabilité parentale </a:t>
            </a:r>
            <a:endParaRPr lang="fr-FR" sz="1510" b="0" strike="noStrike" spc="-1" dirty="0">
              <a:latin typeface="Arial"/>
            </a:endParaRPr>
          </a:p>
        </p:txBody>
      </p:sp>
      <p:sp>
        <p:nvSpPr>
          <p:cNvPr id="284" name="CustomShape 4"/>
          <p:cNvSpPr/>
          <p:nvPr/>
        </p:nvSpPr>
        <p:spPr>
          <a:xfrm>
            <a:off x="619920" y="3419203"/>
            <a:ext cx="3837600" cy="16492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On ne peut pas obliger une personne à consentir pour utiliser un service : « </a:t>
            </a:r>
            <a:r>
              <a:rPr lang="fr-FR" sz="1510" b="0" i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si la personne concernée n’a pas un véritable choix, se sent contrainte de consentir ou subira des conséquences négatives si elle ne consent pas, alors son consentement n’est pas valide</a:t>
            </a: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 » (Groupe des CNIL européennes)</a:t>
            </a:r>
            <a:endParaRPr lang="fr-FR" sz="1510" b="0" strike="noStrike" spc="-1" dirty="0">
              <a:latin typeface="Arial"/>
            </a:endParaRPr>
          </a:p>
        </p:txBody>
      </p:sp>
      <p:sp>
        <p:nvSpPr>
          <p:cNvPr id="285" name="CustomShape 5"/>
          <p:cNvSpPr/>
          <p:nvPr/>
        </p:nvSpPr>
        <p:spPr>
          <a:xfrm>
            <a:off x="4651920" y="3419203"/>
            <a:ext cx="3837600" cy="16492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La CNIL a publié un document de référence sur cette question : </a:t>
            </a:r>
            <a:r>
              <a:rPr lang="fr-FR" sz="1510" b="0" u="sng" strike="noStrike" spc="-1" dirty="0">
                <a:solidFill>
                  <a:srgbClr val="3FCDE7"/>
                </a:solidFill>
                <a:uFillTx/>
                <a:latin typeface="Trebuchet MS"/>
                <a:ea typeface="DejaVu Sans"/>
                <a:hlinkClick r:id="rId2"/>
              </a:rPr>
              <a:t>https://www.cnil.fr/sites/default/files/atoms/files/ldconsentement_wp259_rev_0.1_fr.pdf</a:t>
            </a:r>
            <a:endParaRPr lang="fr-FR" sz="151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Les grands principes du règlement - les droits de la personne (liste non exhaustive) 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87" name="CustomShape 2"/>
          <p:cNvSpPr/>
          <p:nvPr/>
        </p:nvSpPr>
        <p:spPr>
          <a:xfrm>
            <a:off x="619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En cas de traitement de données personnelles, il faut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expliciter les bases légales du traitemen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t (celles listées plus haut) : finalités, données concernées, licéité, ...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88" name="CustomShape 3"/>
          <p:cNvSpPr/>
          <p:nvPr/>
        </p:nvSpPr>
        <p:spPr>
          <a:xfrm>
            <a:off x="4651920" y="181440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La personne concernée a un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droit  à l’effacement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pour des données qui ne sont plus nécessaires, ou qui n’étaient pas licites ou départ 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89" name="CustomShape 4"/>
          <p:cNvSpPr/>
          <p:nvPr/>
        </p:nvSpPr>
        <p:spPr>
          <a:xfrm>
            <a:off x="619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La personne concernée a un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droit d’accès et de rectification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90" name="CustomShape 5"/>
          <p:cNvSpPr/>
          <p:nvPr/>
        </p:nvSpPr>
        <p:spPr>
          <a:xfrm>
            <a:off x="4651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Elle dispose aussi d’un </a:t>
            </a:r>
            <a:r>
              <a:rPr lang="fr-FR" sz="151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droit à la portabilité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des données, pour pouvoir récupérer ses données et (éventuellement) les transférer vers un autre prestataire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619920" y="511920"/>
            <a:ext cx="786672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Les grands principes du règlement - responsabilité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92" name="CustomShape 2"/>
          <p:cNvSpPr/>
          <p:nvPr/>
        </p:nvSpPr>
        <p:spPr>
          <a:xfrm>
            <a:off x="619920" y="1746354"/>
            <a:ext cx="3837600" cy="16200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Il est du ressort d’une structure collectant des données de s’assurer d’avoir « </a:t>
            </a:r>
            <a:r>
              <a:rPr lang="fr-FR" sz="1510" b="0" i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des mesures techniques et organisationnelles appropriées pour </a:t>
            </a:r>
            <a:r>
              <a:rPr lang="fr-FR" sz="1510" b="1" i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s'assurer et être en mesure de démontrer que le traitement est effectué conformément au présent règlement</a:t>
            </a:r>
            <a:r>
              <a:rPr lang="fr-FR" sz="1510" b="0" i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 »</a:t>
            </a:r>
            <a:endParaRPr lang="fr-FR" sz="1510" b="0" strike="noStrike" spc="-1" dirty="0">
              <a:latin typeface="Arial"/>
            </a:endParaRPr>
          </a:p>
        </p:txBody>
      </p:sp>
      <p:sp>
        <p:nvSpPr>
          <p:cNvPr id="293" name="CustomShape 3"/>
          <p:cNvSpPr/>
          <p:nvPr/>
        </p:nvSpPr>
        <p:spPr>
          <a:xfrm>
            <a:off x="4651920" y="1746354"/>
            <a:ext cx="3837600" cy="16200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Notamment, il est nécessaire de s’assurer que les sous-traitants utilisés présentent des «</a:t>
            </a:r>
            <a:r>
              <a:rPr lang="fr-FR" sz="1510" b="0" i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 </a:t>
            </a:r>
            <a:r>
              <a:rPr lang="fr-FR" sz="1510" b="1" i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garanties suffisantes</a:t>
            </a:r>
            <a:r>
              <a:rPr lang="fr-FR" sz="151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 » (même chose si le sous-traitant sous-traite a son tour)</a:t>
            </a:r>
            <a:endParaRPr lang="fr-FR" sz="1510" b="0" strike="noStrike" spc="-1" dirty="0">
              <a:latin typeface="Arial"/>
            </a:endParaRPr>
          </a:p>
        </p:txBody>
      </p:sp>
      <p:sp>
        <p:nvSpPr>
          <p:cNvPr id="294" name="CustomShape 4"/>
          <p:cNvSpPr/>
          <p:nvPr/>
        </p:nvSpPr>
        <p:spPr>
          <a:xfrm>
            <a:off x="619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La structure doit aussi « </a:t>
            </a:r>
            <a:r>
              <a:rPr lang="fr-FR" sz="1510" b="1" i="1" strike="noStrike" spc="-1">
                <a:solidFill>
                  <a:srgbClr val="404040"/>
                </a:solidFill>
                <a:latin typeface="Trebuchet MS"/>
                <a:ea typeface="DejaVu Sans"/>
              </a:rPr>
              <a:t>garantir un niveau de sécurité adapté au risque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 », et notifier l’autorité de contrôle et la personne concernée en cas de </a:t>
            </a:r>
            <a:r>
              <a:rPr lang="fr-FR" sz="1510" b="0" i="1" strike="noStrike" spc="-1">
                <a:solidFill>
                  <a:srgbClr val="404040"/>
                </a:solidFill>
                <a:latin typeface="Trebuchet MS"/>
                <a:ea typeface="DejaVu Sans"/>
              </a:rPr>
              <a:t>hack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 des données </a:t>
            </a:r>
            <a:endParaRPr lang="fr-FR" sz="1510" b="0" strike="noStrike" spc="-1">
              <a:latin typeface="Arial"/>
            </a:endParaRPr>
          </a:p>
        </p:txBody>
      </p:sp>
      <p:sp>
        <p:nvSpPr>
          <p:cNvPr id="295" name="CustomShape 5"/>
          <p:cNvSpPr/>
          <p:nvPr/>
        </p:nvSpPr>
        <p:spPr>
          <a:xfrm>
            <a:off x="4651920" y="3516480"/>
            <a:ext cx="383760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Si les données sont transférées en dehors de l’Union Européenne, il faut s’assurer que le pays destinataire présente des «</a:t>
            </a:r>
            <a:r>
              <a:rPr lang="fr-FR" sz="1510" b="0" i="1" strike="noStrike" spc="-1">
                <a:solidFill>
                  <a:srgbClr val="404040"/>
                </a:solidFill>
                <a:latin typeface="Trebuchet MS"/>
                <a:ea typeface="DejaVu Sans"/>
              </a:rPr>
              <a:t> garanties appropriées</a:t>
            </a:r>
            <a:r>
              <a:rPr lang="fr-FR" sz="151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 » selon l’UE (les États-Unis sont déjà dans la liste)</a:t>
            </a:r>
            <a:endParaRPr lang="fr-FR" sz="151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473</TotalTime>
  <Words>967</Words>
  <Application>Microsoft Office PowerPoint</Application>
  <PresentationFormat>Personnalisé</PresentationFormat>
  <Paragraphs>67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15</vt:i4>
      </vt:variant>
    </vt:vector>
  </HeadingPairs>
  <TitlesOfParts>
    <vt:vector size="27" baseType="lpstr">
      <vt:lpstr>Arial</vt:lpstr>
      <vt:lpstr>DejaVu Sans</vt:lpstr>
      <vt:lpstr>Neo Sans Std</vt:lpstr>
      <vt:lpstr>Noto Sans CJK SC Regular</vt:lpstr>
      <vt:lpstr>Symbol</vt:lpstr>
      <vt:lpstr>Trebuchet MS</vt:lpstr>
      <vt:lpstr>Wingdings</vt:lpstr>
      <vt:lpstr>Office Theme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41ème ASSEMBLÉE GÉNÉRALE CROS des Pays de La Loire</dc:title>
  <dc:subject/>
  <dc:creator>Ywann DUPRE - CROS Pays de la Loire</dc:creator>
  <dc:description/>
  <cp:lastModifiedBy>Dunand Régis</cp:lastModifiedBy>
  <cp:revision>355</cp:revision>
  <dcterms:created xsi:type="dcterms:W3CDTF">2015-02-16T08:26:14Z</dcterms:created>
  <dcterms:modified xsi:type="dcterms:W3CDTF">2018-11-27T23:46:18Z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